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04F8B6-54BF-4413-8610-4A4F62CD352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5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880" cy="42484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СТОЛОВАЯ ДЛЯ ПЕРНАТЫХ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«ЧИК - ЧИРИК»</a:t>
            </a: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66"/>
                </a:solidFill>
              </a:rPr>
              <a:t>Воспитатели: Тюбаева Т.А.</a:t>
            </a:r>
          </a:p>
          <a:p>
            <a:r>
              <a:rPr lang="ru-RU" sz="1800" b="1" dirty="0" smtClean="0">
                <a:solidFill>
                  <a:srgbClr val="000066"/>
                </a:solidFill>
              </a:rPr>
              <a:t>                                   Юкляевская Т.А.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66"/>
                </a:solidFill>
                <a:effectLst/>
              </a:rPr>
              <a:t>МДОУ д/с № 27 «Золотая рыбка»</a:t>
            </a:r>
            <a:endParaRPr lang="ru-RU" sz="2000" dirty="0">
              <a:solidFill>
                <a:srgbClr val="000066"/>
              </a:solidFill>
              <a:effectLst/>
            </a:endParaRPr>
          </a:p>
        </p:txBody>
      </p:sp>
      <p:pic>
        <p:nvPicPr>
          <p:cNvPr id="1027" name="Picture 3" descr="C:\Users\Татьяна\AppData\Local\Microsoft\Windows\Temporary Internet Files\Content.IE5\U5ADLCQP\MC9001092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41168"/>
            <a:ext cx="1116680" cy="1345964"/>
          </a:xfrm>
          <a:prstGeom prst="rect">
            <a:avLst/>
          </a:prstGeom>
          <a:noFill/>
        </p:spPr>
      </p:pic>
      <p:pic>
        <p:nvPicPr>
          <p:cNvPr id="1029" name="Picture 5" descr="C:\Users\Татьяна\AppData\Local\Microsoft\Windows\Temporary Internet Files\Content.IE5\HQM7L8ZQ\MC9002508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5877272"/>
            <a:ext cx="360039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1484784"/>
            <a:ext cx="8305800" cy="403244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Волковой Оли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Волкова Данила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Жарикова Федора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Коваленко Ульяны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Мякотных Дарьи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Райжис Карины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Семья Сидоровой Арины</a:t>
            </a:r>
          </a:p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895350" indent="-457200"/>
            <a:r>
              <a:rPr lang="ru-RU" dirty="0" smtClean="0">
                <a:solidFill>
                  <a:srgbClr val="000066"/>
                </a:solidFill>
              </a:rPr>
              <a:t>Возраст детей 4-5 года.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3384376"/>
          </a:xfrm>
        </p:spPr>
        <p:txBody>
          <a:bodyPr/>
          <a:lstStyle/>
          <a:p>
            <a:r>
              <a:rPr lang="ru-RU" sz="3600" dirty="0" smtClean="0">
                <a:solidFill>
                  <a:srgbClr val="000099"/>
                </a:solidFill>
                <a:latin typeface="Segoe Print" pitchFamily="2" charset="0"/>
              </a:rPr>
              <a:t>Участники: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Татьяна\AppData\Local\Microsoft\Windows\Temporary Internet Files\Content.IE5\THYGHVJL\MC900109307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97152"/>
            <a:ext cx="923996" cy="1580937"/>
          </a:xfrm>
          <a:prstGeom prst="rect">
            <a:avLst/>
          </a:prstGeom>
          <a:noFill/>
        </p:spPr>
      </p:pic>
      <p:pic>
        <p:nvPicPr>
          <p:cNvPr id="3" name="Picture 2" descr="C:\Users\Татьяна\Desktop\птицы\SDC16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240360" cy="252028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20480" cy="32403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Татьяна\Desktop\Новая папка (2)\SDC16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152128" cy="1512168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1944216" cy="2304256"/>
          </a:xfrm>
          <a:prstGeom prst="flowChartPreparation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1224135" cy="1512167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04864"/>
            <a:ext cx="1890209" cy="2304256"/>
          </a:xfrm>
          <a:prstGeom prst="flowChartPreparation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77072"/>
            <a:ext cx="3240359" cy="2430269"/>
          </a:xfrm>
          <a:prstGeom prst="flowChartAlternateProcess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797152"/>
            <a:ext cx="1224136" cy="151216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797152"/>
            <a:ext cx="1224136" cy="1512168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Татьяна\AppData\Local\Microsoft\Windows\Temporary Internet Files\Content.IE5\HQM7L8ZQ\MC9001093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260648"/>
            <a:ext cx="275925" cy="50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Татьяна\AppData\Local\Microsoft\Windows\Temporary Internet Files\Content.IE5\HQM7L8ZQ\MC900303521[3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406" y="476672"/>
            <a:ext cx="1460812" cy="1728191"/>
          </a:xfrm>
          <a:prstGeom prst="rect">
            <a:avLst/>
          </a:prstGeom>
          <a:noFill/>
        </p:spPr>
      </p:pic>
      <p:pic>
        <p:nvPicPr>
          <p:cNvPr id="6" name="Picture 5" descr="C:\Users\Татьяна\AppData\Local\Microsoft\Windows\Temporary Internet Files\Content.IE5\HQM7L8ZQ\MC900303521[3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1460812" cy="17281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384376" cy="247784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434" y="3789040"/>
            <a:ext cx="3567030" cy="261157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564904"/>
            <a:ext cx="2304256" cy="1728193"/>
          </a:xfrm>
          <a:prstGeom prst="flowChartAlternateProcess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202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Спасибо за внимание!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Татьяна\AppData\Local\Microsoft\Windows\Temporary Internet Files\Content.IE5\X9R6JCAT\MC900423433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1826971" cy="130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1">
      <a:dk1>
        <a:srgbClr val="00B0F0"/>
      </a:dk1>
      <a:lt1>
        <a:srgbClr val="0C5DFF"/>
      </a:lt1>
      <a:dk2>
        <a:srgbClr val="05BBFF"/>
      </a:dk2>
      <a:lt2>
        <a:srgbClr val="0CFFFE"/>
      </a:lt2>
      <a:accent1>
        <a:srgbClr val="5DD3FF"/>
      </a:accent1>
      <a:accent2>
        <a:srgbClr val="002C85"/>
      </a:accent2>
      <a:accent3>
        <a:srgbClr val="00FFFF"/>
      </a:accent3>
      <a:accent4>
        <a:srgbClr val="00FFFF"/>
      </a:accent4>
      <a:accent5>
        <a:srgbClr val="6699FF"/>
      </a:accent5>
      <a:accent6>
        <a:srgbClr val="66FFFF"/>
      </a:accent6>
      <a:hlink>
        <a:srgbClr val="410082"/>
      </a:hlink>
      <a:folHlink>
        <a:srgbClr val="533D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57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МДОУ д/с № 27 «Золотая рыбка»</vt:lpstr>
      <vt:lpstr>Участники:      </vt:lpstr>
      <vt:lpstr>Слайд 3</vt:lpstr>
      <vt:lpstr>Слайд 4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34</cp:revision>
  <dcterms:created xsi:type="dcterms:W3CDTF">2013-01-17T13:29:46Z</dcterms:created>
  <dcterms:modified xsi:type="dcterms:W3CDTF">2013-01-20T14:42:36Z</dcterms:modified>
</cp:coreProperties>
</file>