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9A9A-F73A-47A4-A8E6-8AC21373F87A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D5A367B-7BAC-44AB-BB69-CF415AF13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9A9A-F73A-47A4-A8E6-8AC21373F87A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367B-7BAC-44AB-BB69-CF415AF13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9A9A-F73A-47A4-A8E6-8AC21373F87A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367B-7BAC-44AB-BB69-CF415AF13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9A9A-F73A-47A4-A8E6-8AC21373F87A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D5A367B-7BAC-44AB-BB69-CF415AF13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9A9A-F73A-47A4-A8E6-8AC21373F87A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367B-7BAC-44AB-BB69-CF415AF137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9A9A-F73A-47A4-A8E6-8AC21373F87A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367B-7BAC-44AB-BB69-CF415AF13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9A9A-F73A-47A4-A8E6-8AC21373F87A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D5A367B-7BAC-44AB-BB69-CF415AF137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9A9A-F73A-47A4-A8E6-8AC21373F87A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367B-7BAC-44AB-BB69-CF415AF13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9A9A-F73A-47A4-A8E6-8AC21373F87A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367B-7BAC-44AB-BB69-CF415AF13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9A9A-F73A-47A4-A8E6-8AC21373F87A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367B-7BAC-44AB-BB69-CF415AF13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9A9A-F73A-47A4-A8E6-8AC21373F87A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367B-7BAC-44AB-BB69-CF415AF137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39F9A9A-F73A-47A4-A8E6-8AC21373F87A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D5A367B-7BAC-44AB-BB69-CF415AF137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wmf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188641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МДОУ д/с № 27 «Золотая рыбка»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81000" y="2636912"/>
            <a:ext cx="8458200" cy="34388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ЗИМНИЕ ЗАБАВЫ.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                                   </a:t>
            </a:r>
            <a:r>
              <a:rPr lang="ru-RU" sz="2000" dirty="0" smtClean="0">
                <a:solidFill>
                  <a:srgbClr val="000066"/>
                </a:solidFill>
              </a:rPr>
              <a:t>Воспитатель</a:t>
            </a:r>
            <a:r>
              <a:rPr lang="ru-RU" sz="2000" dirty="0" smtClean="0">
                <a:solidFill>
                  <a:srgbClr val="000066"/>
                </a:solidFill>
              </a:rPr>
              <a:t>: </a:t>
            </a:r>
            <a:r>
              <a:rPr lang="ru-RU" sz="2000" dirty="0" err="1" smtClean="0">
                <a:solidFill>
                  <a:srgbClr val="000066"/>
                </a:solidFill>
              </a:rPr>
              <a:t>Юкляевская</a:t>
            </a:r>
            <a:r>
              <a:rPr lang="ru-RU" sz="2000" dirty="0" smtClean="0">
                <a:solidFill>
                  <a:srgbClr val="000066"/>
                </a:solidFill>
              </a:rPr>
              <a:t> Т.А. </a:t>
            </a:r>
            <a:r>
              <a:rPr lang="ru-RU" sz="2000" dirty="0" smtClean="0">
                <a:solidFill>
                  <a:srgbClr val="000066"/>
                </a:solidFill>
              </a:rPr>
              <a:t/>
            </a:r>
            <a:br>
              <a:rPr lang="ru-RU" sz="2000" dirty="0" smtClean="0">
                <a:solidFill>
                  <a:srgbClr val="000066"/>
                </a:solidFill>
              </a:rPr>
            </a:br>
            <a:r>
              <a:rPr lang="ru-RU" sz="2000" dirty="0" smtClean="0">
                <a:solidFill>
                  <a:srgbClr val="000066"/>
                </a:solidFill>
              </a:rPr>
              <a:t>                                                                                                             </a:t>
            </a:r>
            <a:br>
              <a:rPr lang="ru-RU" sz="2000" dirty="0" smtClean="0">
                <a:solidFill>
                  <a:srgbClr val="000066"/>
                </a:solidFill>
              </a:rPr>
            </a:br>
            <a:endParaRPr lang="ru-RU" sz="2000" dirty="0">
              <a:latin typeface="Comic Sans MS" pitchFamily="66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81000" y="980728"/>
            <a:ext cx="8458200" cy="151216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omic Sans MS" pitchFamily="66" charset="0"/>
                <a:cs typeface="DilleniaUPC" pitchFamily="18" charset="-34"/>
              </a:rPr>
              <a:t>«ЧУДЕСНЫЙ МИР – ПРИРОДА»</a:t>
            </a:r>
            <a:endParaRPr lang="ru-RU" sz="3600" b="1" dirty="0">
              <a:latin typeface="Comic Sans MS" pitchFamily="66" charset="0"/>
              <a:cs typeface="DilleniaUPC" pitchFamily="18" charset="-34"/>
            </a:endParaRPr>
          </a:p>
        </p:txBody>
      </p:sp>
      <p:pic>
        <p:nvPicPr>
          <p:cNvPr id="1027" name="Picture 3" descr="C:\Users\Татьяна\AppData\Local\Microsoft\Windows\Temporary Internet Files\Content.IE5\HQM7L8ZQ\MC90023942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861048"/>
            <a:ext cx="1944216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32055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СПАСИБО ЗА ВНИМАНИЕ!</a:t>
            </a:r>
            <a:endParaRPr lang="ru-RU" sz="4000" b="1" dirty="0"/>
          </a:p>
        </p:txBody>
      </p:sp>
      <p:pic>
        <p:nvPicPr>
          <p:cNvPr id="1026" name="Picture 2" descr="C:\Users\Татьяна\AppData\Local\Microsoft\Windows\Temporary Internet Files\Content.IE5\U5ADLCQP\MC90044043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789040"/>
            <a:ext cx="1964812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0475" y="476673"/>
            <a:ext cx="8686800" cy="864095"/>
          </a:xfrm>
        </p:spPr>
        <p:txBody>
          <a:bodyPr/>
          <a:lstStyle/>
          <a:p>
            <a:pPr algn="ctr"/>
            <a:r>
              <a:rPr lang="ru-RU" dirty="0" smtClean="0"/>
              <a:t>СРЕДНЯЯ ГРУППА </a:t>
            </a:r>
            <a:r>
              <a:rPr lang="ru-RU" sz="2400" dirty="0" smtClean="0"/>
              <a:t>(4-5 года)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4248472" cy="3096344"/>
          </a:xfrm>
          <a:prstGeom prst="ellipse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12976"/>
            <a:ext cx="4267200" cy="3200400"/>
          </a:xfrm>
          <a:prstGeom prst="ellipse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" name="Picture 2" descr="C:\Users\Татьяна\AppData\Local\Microsoft\Windows\Temporary Internet Files\Content.IE5\X9R6JCAT\MC90030487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869160"/>
            <a:ext cx="1830629" cy="1664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268760"/>
            <a:ext cx="2952328" cy="424847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356992"/>
            <a:ext cx="2448272" cy="324036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2430270" cy="324036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" name="Picture 3" descr="C:\Users\Татьяна\AppData\Local\Microsoft\Windows\Temporary Internet Files\Content.IE5\HQM7L8ZQ\MC900355857[2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548680"/>
            <a:ext cx="1827886" cy="1703527"/>
          </a:xfrm>
          <a:prstGeom prst="rect">
            <a:avLst/>
          </a:prstGeom>
          <a:noFill/>
        </p:spPr>
      </p:pic>
      <p:pic>
        <p:nvPicPr>
          <p:cNvPr id="4" name="Picture 4" descr="C:\Users\Татьяна\AppData\Local\Microsoft\Windows\Temporary Internet Files\Content.IE5\HQM7L8ZQ\MC900355857[2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581128"/>
            <a:ext cx="1827886" cy="1703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8452" y="200214"/>
            <a:ext cx="4680520" cy="3528392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933056"/>
            <a:ext cx="3600400" cy="2664296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933056"/>
            <a:ext cx="3600400" cy="2664296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108" name="Picture 12" descr="C:\Users\Татьяна\AppData\Local\Microsoft\Windows\Temporary Internet Files\Content.IE5\HQM7L8ZQ\MC90023261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836712"/>
            <a:ext cx="1723225" cy="1668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5112568" cy="381642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861048"/>
            <a:ext cx="3384376" cy="252028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4" name="Picture 2" descr="C:\Users\Татьяна\AppData\Local\Microsoft\Windows\Temporary Internet Files\Content.IE5\HQM7L8ZQ\MC900355857[2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620688"/>
            <a:ext cx="1827886" cy="1703527"/>
          </a:xfrm>
          <a:prstGeom prst="rect">
            <a:avLst/>
          </a:prstGeom>
          <a:noFill/>
        </p:spPr>
      </p:pic>
      <p:pic>
        <p:nvPicPr>
          <p:cNvPr id="3075" name="Picture 3" descr="C:\Users\Татьяна\AppData\Local\Microsoft\Windows\Temporary Internet Files\Content.IE5\HQM7L8ZQ\MC900355857[2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725144"/>
            <a:ext cx="1827886" cy="1703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032448" cy="3024336"/>
          </a:xfrm>
          <a:prstGeom prst="flowChartAlternateProcess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77072"/>
            <a:ext cx="2304256" cy="2160240"/>
          </a:xfrm>
          <a:prstGeom prst="flowChartAlternateProcess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88640"/>
            <a:ext cx="4032448" cy="3168352"/>
          </a:xfrm>
          <a:prstGeom prst="flowChartAlternateProcess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005064"/>
            <a:ext cx="2376264" cy="2160240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" name="Picture 5" descr="C:\Users\Татьяна\AppData\Local\Microsoft\Windows\Temporary Internet Files\Content.IE5\HQM7L8ZQ\MC900355857[3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725144"/>
            <a:ext cx="180020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9"/>
            <a:ext cx="3816424" cy="4752528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16832"/>
            <a:ext cx="3816424" cy="4771256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" name="Picture 2" descr="C:\Users\Татьяна\AppData\Local\Microsoft\Windows\Temporary Internet Files\Content.IE5\HQM7L8ZQ\MC900355857[3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229200"/>
            <a:ext cx="1584176" cy="1514887"/>
          </a:xfrm>
          <a:prstGeom prst="rect">
            <a:avLst/>
          </a:prstGeom>
          <a:noFill/>
        </p:spPr>
      </p:pic>
      <p:pic>
        <p:nvPicPr>
          <p:cNvPr id="3" name="Picture 3" descr="C:\Users\Татьяна\AppData\Local\Microsoft\Windows\Temporary Internet Files\Content.IE5\HQM7L8ZQ\MC900355857[3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60648"/>
            <a:ext cx="1584176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988840"/>
            <a:ext cx="3240360" cy="4464496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r="14501"/>
          <a:stretch>
            <a:fillRect/>
          </a:stretch>
        </p:blipFill>
        <p:spPr bwMode="auto">
          <a:xfrm>
            <a:off x="467544" y="332656"/>
            <a:ext cx="3168352" cy="4435693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30" name="Picture 6" descr="C:\Users\Татьяна\AppData\Local\Microsoft\Windows\Temporary Internet Files\Content.IE5\U5ADLCQP\MC90035585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32656"/>
            <a:ext cx="1827886" cy="1703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6624736" cy="493254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1" name="Picture 3" descr="C:\Users\Татьяна\AppData\Local\Microsoft\Windows\Temporary Internet Files\Content.IE5\U5ADLCQP\MC900109307[2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783694" cy="1080120"/>
          </a:xfrm>
          <a:prstGeom prst="rect">
            <a:avLst/>
          </a:prstGeom>
          <a:noFill/>
        </p:spPr>
      </p:pic>
      <p:pic>
        <p:nvPicPr>
          <p:cNvPr id="2052" name="Picture 4" descr="C:\Users\Татьяна\AppData\Local\Microsoft\Windows\Temporary Internet Files\Content.IE5\THYGHVJL\MC90010922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332656"/>
            <a:ext cx="933144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52">
      <a:dk1>
        <a:srgbClr val="7030A0"/>
      </a:dk1>
      <a:lt1>
        <a:srgbClr val="BA76FF"/>
      </a:lt1>
      <a:dk2>
        <a:srgbClr val="6800D1"/>
      </a:dk2>
      <a:lt2>
        <a:srgbClr val="D1A3FF"/>
      </a:lt2>
      <a:accent1>
        <a:srgbClr val="A2B5E2"/>
      </a:accent1>
      <a:accent2>
        <a:srgbClr val="8D1BFF"/>
      </a:accent2>
      <a:accent3>
        <a:srgbClr val="CBC3E9"/>
      </a:accent3>
      <a:accent4>
        <a:srgbClr val="BA76FF"/>
      </a:accent4>
      <a:accent5>
        <a:srgbClr val="7E6BC9"/>
      </a:accent5>
      <a:accent6>
        <a:srgbClr val="A379BB"/>
      </a:accent6>
      <a:hlink>
        <a:srgbClr val="410082"/>
      </a:hlink>
      <a:folHlink>
        <a:srgbClr val="533DA9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102</TotalTime>
  <Words>28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ЗИМНИЕ ЗАБАВЫ.                                         Воспитатель: Юкляевская Т.А.                                                                                                                </vt:lpstr>
      <vt:lpstr>СРЕДНЯЯ ГРУППА (4-5 года)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ЗАБАВЫ.</dc:title>
  <dc:creator>Татьяна</dc:creator>
  <cp:lastModifiedBy>Татьяна</cp:lastModifiedBy>
  <cp:revision>16</cp:revision>
  <dcterms:created xsi:type="dcterms:W3CDTF">2013-01-18T06:58:53Z</dcterms:created>
  <dcterms:modified xsi:type="dcterms:W3CDTF">2013-12-10T23:26:53Z</dcterms:modified>
</cp:coreProperties>
</file>