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C0CF00-E96D-4429-BBF8-D187F4C1BA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8EA780-9505-4F73-99FF-871719DD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Desktop\конкурс\ФОТО\SDC12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1944216" cy="1512168"/>
          </a:xfrm>
          <a:prstGeom prst="flowChartAlternateProcess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29" name="Picture 5" descr="C:\Users\Татьяна\Desktop\конкурс\ФОТО\SDC10399.JPG"/>
          <p:cNvPicPr>
            <a:picLocks noChangeAspect="1" noChangeArrowheads="1"/>
          </p:cNvPicPr>
          <p:nvPr/>
        </p:nvPicPr>
        <p:blipFill>
          <a:blip r:embed="rId3" cstate="print"/>
          <a:srcRect l="5556" r="16667"/>
          <a:stretch>
            <a:fillRect/>
          </a:stretch>
        </p:blipFill>
        <p:spPr bwMode="auto">
          <a:xfrm>
            <a:off x="323528" y="2420888"/>
            <a:ext cx="2016224" cy="194421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30" name="Picture 6" descr="C:\Users\Татьяна\Desktop\конкурс\ФОТО\P1010874.JPG"/>
          <p:cNvPicPr>
            <a:picLocks noChangeAspect="1" noChangeArrowheads="1"/>
          </p:cNvPicPr>
          <p:nvPr/>
        </p:nvPicPr>
        <p:blipFill>
          <a:blip r:embed="rId4" cstate="print"/>
          <a:srcRect l="8333" r="8333"/>
          <a:stretch>
            <a:fillRect/>
          </a:stretch>
        </p:blipFill>
        <p:spPr bwMode="auto">
          <a:xfrm>
            <a:off x="6660232" y="2420888"/>
            <a:ext cx="2016224" cy="194421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32" name="Picture 8" descr="C:\Users\Татьяна\Desktop\конкурс\ФОТО\SDC12506.JPG"/>
          <p:cNvPicPr>
            <a:picLocks noChangeAspect="1" noChangeArrowheads="1"/>
          </p:cNvPicPr>
          <p:nvPr/>
        </p:nvPicPr>
        <p:blipFill>
          <a:blip r:embed="rId5" cstate="print"/>
          <a:srcRect t="13043"/>
          <a:stretch>
            <a:fillRect/>
          </a:stretch>
        </p:blipFill>
        <p:spPr bwMode="auto">
          <a:xfrm>
            <a:off x="3347864" y="1052736"/>
            <a:ext cx="2160240" cy="14401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26" name="Picture 2" descr="C:\Users\Татьяна\Desktop\конкурс\ФОТО\SDC125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58557">
            <a:off x="169984" y="247361"/>
            <a:ext cx="2740332" cy="201622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28" name="Picture 4" descr="C:\Users\Татьяна\Desktop\конкурс\ФОТО\P10307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76931">
            <a:off x="6064254" y="265594"/>
            <a:ext cx="2912443" cy="199797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33" name="Picture 9" descr="C:\Users\Татьяна\Desktop\конкурс\ФОТО\SDC125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68769">
            <a:off x="180262" y="4608985"/>
            <a:ext cx="2654953" cy="199121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34" name="Picture 10" descr="C:\Users\Татьяна\Desktop\конкурс\ФОТО\SDC107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90055">
            <a:off x="6084836" y="4703921"/>
            <a:ext cx="2883263" cy="20547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35" name="Picture 11" descr="C:\Users\Татьяна\Desktop\конкурс\ФОТО\ассорти 0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941168"/>
            <a:ext cx="2232248" cy="16561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36" name="Picture 12" descr="C:\Users\Татьяна\Desktop\конкурс\ФОТО\SDC1608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924944"/>
            <a:ext cx="1872208" cy="1512168"/>
          </a:xfrm>
          <a:prstGeom prst="flowChartAlternateProcess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4536504" cy="5402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Моя профессия – воспитатель!</a:t>
            </a:r>
            <a:endParaRPr lang="ru-R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73">
      <a:dk1>
        <a:srgbClr val="46008D"/>
      </a:dk1>
      <a:lt1>
        <a:srgbClr val="BA76FF"/>
      </a:lt1>
      <a:dk2>
        <a:srgbClr val="B367FF"/>
      </a:dk2>
      <a:lt2>
        <a:srgbClr val="93E2FF"/>
      </a:lt2>
      <a:accent1>
        <a:srgbClr val="A2B5E2"/>
      </a:accent1>
      <a:accent2>
        <a:srgbClr val="8D1BFF"/>
      </a:accent2>
      <a:accent3>
        <a:srgbClr val="46008D"/>
      </a:accent3>
      <a:accent4>
        <a:srgbClr val="6585CF"/>
      </a:accent4>
      <a:accent5>
        <a:srgbClr val="7E6BC9"/>
      </a:accent5>
      <a:accent6>
        <a:srgbClr val="46008D"/>
      </a:accent6>
      <a:hlink>
        <a:srgbClr val="46008D"/>
      </a:hlink>
      <a:folHlink>
        <a:srgbClr val="46008D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Моя профессия – воспитатель!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</cp:revision>
  <dcterms:created xsi:type="dcterms:W3CDTF">2014-01-12T15:00:55Z</dcterms:created>
  <dcterms:modified xsi:type="dcterms:W3CDTF">2014-01-14T02:26:00Z</dcterms:modified>
</cp:coreProperties>
</file>