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154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F3B4-D58C-4E0F-9FCB-B4A33E2588FE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4332-4865-40A4-89E8-CA768B7E8A1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езентации\Красивые фоны для презентаций\62_Sbornik_fons_po\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5"/>
            <a:ext cx="6858000" cy="913209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14350" y="395538"/>
            <a:ext cx="5829300" cy="151216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CC"/>
                </a:solidFill>
              </a:rPr>
              <a:t>Морально-нравственное воспитание.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2657" y="1763688"/>
            <a:ext cx="6192688" cy="6840760"/>
          </a:xfrm>
        </p:spPr>
        <p:txBody>
          <a:bodyPr>
            <a:normAutofit fontScale="70000" lnSpcReduction="20000"/>
          </a:bodyPr>
          <a:lstStyle/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ребенка происходит, прежде всего в семье. Именно семья является первой социальной «ячейкой», в которую попадает ребенок после рождения и именно в ней переплетены все естественно-биологические и социально-психологические связи родителей и детей. Привязанность детей к семье формируется не путем лекций и наставлений, ее не создать нарочно, она создается той атмосферой, которая царит в семье.</a:t>
            </a:r>
          </a:p>
          <a:p>
            <a:pPr indent="266700" algn="just"/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в семье заключается в усвоении моральных понятий о добре и зле, в формировании нравственных чувств и эмоций, а главное – в возникновении нравственных потребностей и убеждений.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чем они заключаются:</a:t>
            </a:r>
          </a:p>
          <a:p>
            <a:pPr indent="266700" algn="just"/>
            <a:r>
              <a:rPr lang="ru-RU" sz="23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Отзывчивость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как первая ступенька нравственного воспитания.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нужно воспитывать еще до сложившихся понятий добра и зла, чувства долга и социальной ответственности. Умение чувствовать состояние и потребности другого человека, сочувствие его затруднениям, сопереживание – то, что делает ребенка чутким, сердечным человеком. Именно в семье нужно научить ребенка заботиться о тех, кто находится рядом. Помните строки из стихотворения:  « Мама спит, она устала, вот и я играть не стала…»</a:t>
            </a:r>
          </a:p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Нравственная установка на добро: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Никогда никому не вредить – стараться приносить максимум пользы».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формируют в сознании ребенка с самого раннего детства.</a:t>
            </a:r>
          </a:p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еще одна нравственная потребность, которую нужно заложить в душу ребенка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 добре не нужно говорить – добрые поступки следует совершать».</a:t>
            </a:r>
          </a:p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нравственное воспитание заключается в том, что бы в жизни родителей слово не расходилось с делом. Только тогда вы своим примером сформируете нравственные качества у своих детей.</a:t>
            </a:r>
          </a:p>
          <a:p>
            <a:pPr indent="365125" algn="just"/>
            <a:endParaRPr lang="ru-RU" sz="2300" dirty="0" smtClean="0"/>
          </a:p>
          <a:p>
            <a:pPr algn="l"/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резентации\Красивые фоны для презентаций\62_Sbornik_fons_po\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14350" y="395538"/>
            <a:ext cx="5829300" cy="129614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Игры, развивающие нравственные качества детей.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2656" y="1691680"/>
            <a:ext cx="6120680" cy="6768752"/>
          </a:xfrm>
        </p:spPr>
        <p:txBody>
          <a:bodyPr>
            <a:normAutofit fontScale="92500" lnSpcReduction="10000"/>
          </a:bodyPr>
          <a:lstStyle/>
          <a:p>
            <a:pPr indent="441325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«КОПИЛКА ДОБРЫХ ДЕЛ».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Вырежьте из цветной бумаги кружочки или сердечки. В конце каждого дня предложите ребенку положить в «копилку» столько кружочков, сколько добрых дел он сегодня совершил. Если ребенок затрудняется, помогите ему найти это доброе дело даже в малейших положительных поступках. Такая игра будет стимулом у ребенка совершать что-то хорошее.</a:t>
            </a:r>
          </a:p>
          <a:p>
            <a:pPr algn="l"/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«ВЫБРАСЫВАЕМ ЗЛОСТЬ».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ребенку черные тучки или темные кляксы, предложите сложить их в мешок. При этом побуждайте ребенка рассказать, какие плохие поступки были у него сегодня. Договоритесь с ребенком, что вы складываете вашу злость, обиду или другую отрицательную эмоцию в этот мешок и идете выбрасывать его.</a:t>
            </a:r>
          </a:p>
          <a:p>
            <a:pPr indent="266700" algn="l"/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«ЛАСКОВЫЕ ИМЕНА».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коллективная, воспитывающая доброжелательные отношения. Игроки встают в круг, один из участников бросает мяч другому, называя его ласково по имени. Второй бросает следующему. Выигрывает тот, кто назвал больше ласковых имен.</a:t>
            </a:r>
          </a:p>
          <a:p>
            <a:pPr algn="l"/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«ПИРАМИДА ЛЮБВИ».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Вспомните с детьми о том, что все мы что-то любим, у кого-то это семья, у кого- то кукла, а некоторым просто нравится мороженое. Предложите детям построить пирамиду любви. Взрослый начинает ее строить, называя то, что он любит и кладет руку в центр. Затем каждый из детей называет то, что нравится и кладет свою руку сверху. Таким образом получилась целая пирамида.</a:t>
            </a:r>
          </a:p>
          <a:p>
            <a:pPr algn="l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508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Морально-нравственное воспитание.</vt:lpstr>
      <vt:lpstr>Игры, развивающие нравственные качества детей.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Морально-нравственное воспитание.</dc:title>
  <dc:creator>Татьяна</dc:creator>
  <cp:lastModifiedBy>Татьяна</cp:lastModifiedBy>
  <cp:revision>6</cp:revision>
  <dcterms:created xsi:type="dcterms:W3CDTF">2013-09-18T14:30:14Z</dcterms:created>
  <dcterms:modified xsi:type="dcterms:W3CDTF">2013-09-18T15:29:53Z</dcterms:modified>
</cp:coreProperties>
</file>