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5DE5-EAA8-4299-ACEA-8323FA417C18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53DC-E133-45A6-B6CE-AA55F75C6E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Monotype Corsiva" pitchFamily="66" charset="0"/>
              </a:rPr>
              <a:t>Мои работы.</a:t>
            </a:r>
            <a:endParaRPr lang="ru-RU" b="1" u="sng" dirty="0">
              <a:latin typeface="Monotype Corsiva" pitchFamily="66" charset="0"/>
            </a:endParaRPr>
          </a:p>
        </p:txBody>
      </p:sp>
      <p:pic>
        <p:nvPicPr>
          <p:cNvPr id="1026" name="Picture 2" descr="C:\Users\Татьяна\Desktop\конкурс\мои работы\SDC12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24744"/>
            <a:ext cx="4320480" cy="25202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Татьяна\Desktop\конкурс\мои работы\SDC15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072341" cy="21602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Татьяна\Desktop\конкурс\мои работы\SDC15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072"/>
            <a:ext cx="2976330" cy="2232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Татьяна\Desktop\конкурс\мои работы\SDC15820.JPG"/>
          <p:cNvPicPr>
            <a:picLocks noChangeAspect="1" noChangeArrowheads="1"/>
          </p:cNvPicPr>
          <p:nvPr/>
        </p:nvPicPr>
        <p:blipFill>
          <a:blip r:embed="rId5" cstate="print"/>
          <a:srcRect l="12516" r="14757"/>
          <a:stretch>
            <a:fillRect/>
          </a:stretch>
        </p:blipFill>
        <p:spPr bwMode="auto">
          <a:xfrm>
            <a:off x="6948264" y="332656"/>
            <a:ext cx="1693279" cy="1296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Татьяна\Desktop\конкурс\мои работы\SDC15478.JPG"/>
          <p:cNvPicPr>
            <a:picLocks noChangeAspect="1" noChangeArrowheads="1"/>
          </p:cNvPicPr>
          <p:nvPr/>
        </p:nvPicPr>
        <p:blipFill>
          <a:blip r:embed="rId6" cstate="print"/>
          <a:srcRect l="8459" t="10574" r="9770" b="19639"/>
          <a:stretch>
            <a:fillRect/>
          </a:stretch>
        </p:blipFill>
        <p:spPr bwMode="auto">
          <a:xfrm>
            <a:off x="4788024" y="4437112"/>
            <a:ext cx="1656184" cy="21602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1" name="Picture 7" descr="C:\Users\Татьяна\Desktop\конкурс\мои работы\SDC154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437112"/>
            <a:ext cx="1640718" cy="2187624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конкурс\мои работы\SDC13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772308" cy="36964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Татьяна\Desktop\конкурс\мои работы\SDC13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3816424" cy="28623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Татьяна\Desktop\конкурс\мои работы\SDC16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29000"/>
            <a:ext cx="2304256" cy="32403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Татьяна\Desktop\конкурс\мои работы\SDC16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429000"/>
            <a:ext cx="2304256" cy="32403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Users\Татьяна\Desktop\конкурс\мои работы\SDC162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93096"/>
            <a:ext cx="2688298" cy="20162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конкурс\мои работы\SDC15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528392" cy="26462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Татьяна\Desktop\конкурс\мои работы\SDC15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456384" cy="26642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Татьяна\Desktop\конкурс\мои работы\SDC16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2304256" cy="29036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7" name="Picture 5" descr="C:\Users\Татьяна\Desktop\конкурс\мои работы\SDC16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01008"/>
            <a:ext cx="2160240" cy="30243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конкурс\мои работы\SDC17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384376" cy="25382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Татьяна\Desktop\конкурс\мои работы\SDC17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320480" cy="60486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00" name="Picture 4" descr="C:\Users\Татьяна\Desktop\конкурс\мои работы\SDC16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504389" cy="26282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конкурс\мои работы\SDC17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096344" cy="41764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Татьяна\Desktop\конкурс\мои работы\SDC17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2656"/>
            <a:ext cx="3096344" cy="41764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4" name="Picture 4" descr="C:\Users\Татьяна\Desktop\конкурс\мои работы\SDC17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49080"/>
            <a:ext cx="3240360" cy="243027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2">
      <a:dk1>
        <a:srgbClr val="008000"/>
      </a:dk1>
      <a:lt1>
        <a:srgbClr val="00994C"/>
      </a:lt1>
      <a:dk2>
        <a:srgbClr val="006000"/>
      </a:dk2>
      <a:lt2>
        <a:srgbClr val="00CC66"/>
      </a:lt2>
      <a:accent1>
        <a:srgbClr val="009900"/>
      </a:accent1>
      <a:accent2>
        <a:srgbClr val="00FF00"/>
      </a:accent2>
      <a:accent3>
        <a:srgbClr val="006000"/>
      </a:accent3>
      <a:accent4>
        <a:srgbClr val="00FFFF"/>
      </a:accent4>
      <a:accent5>
        <a:srgbClr val="00CC66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Мои работы.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работы.</dc:title>
  <dc:creator>Татьяна</dc:creator>
  <cp:lastModifiedBy>Татьяна</cp:lastModifiedBy>
  <cp:revision>4</cp:revision>
  <dcterms:created xsi:type="dcterms:W3CDTF">2014-01-14T14:33:09Z</dcterms:created>
  <dcterms:modified xsi:type="dcterms:W3CDTF">2014-01-14T15:04:44Z</dcterms:modified>
</cp:coreProperties>
</file>