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99F1-64A0-4C16-99DC-E53673C8DB0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225C-ACE2-4743-832F-4D0F25AEF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Мои достижения.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Татьяна\Desktop\ЮТ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087687" cy="5328592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ЮТ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941921" cy="53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ЮТ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104456" cy="5544616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ЮТА\текст 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06173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ЮТА\текс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2" cy="552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ЮТА\тек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52500"/>
            <a:ext cx="7593657" cy="495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ЮТ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952328" cy="4289231"/>
          </a:xfrm>
          <a:prstGeom prst="rect">
            <a:avLst/>
          </a:prstGeom>
          <a:noFill/>
        </p:spPr>
      </p:pic>
      <p:pic>
        <p:nvPicPr>
          <p:cNvPr id="5124" name="Picture 4" descr="C:\Users\Татьяна\Desktop\ЮТ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2963307" cy="4248472"/>
          </a:xfrm>
          <a:prstGeom prst="rect">
            <a:avLst/>
          </a:prstGeom>
          <a:noFill/>
        </p:spPr>
      </p:pic>
      <p:pic>
        <p:nvPicPr>
          <p:cNvPr id="5125" name="Picture 5" descr="C:\Users\Татьяна\Desktop\ЮТ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6277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ЮТ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220667" cy="5760640"/>
          </a:xfrm>
          <a:prstGeom prst="rect">
            <a:avLst/>
          </a:prstGeom>
          <a:noFill/>
        </p:spPr>
      </p:pic>
      <p:pic>
        <p:nvPicPr>
          <p:cNvPr id="6147" name="Picture 3" descr="C:\Users\Татьяна\Desktop\ЮТ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29074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ЮТА\текст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600400" cy="5112568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ЮТА\текст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6004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Татьяна\Desktop\ЮТА\текст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02531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4">
      <a:dk1>
        <a:srgbClr val="0066FF"/>
      </a:dk1>
      <a:lt1>
        <a:srgbClr val="3366FF"/>
      </a:lt1>
      <a:dk2>
        <a:srgbClr val="6666FF"/>
      </a:dk2>
      <a:lt2>
        <a:srgbClr val="0066FF"/>
      </a:lt2>
      <a:accent1>
        <a:srgbClr val="0000FF"/>
      </a:accent1>
      <a:accent2>
        <a:srgbClr val="9999F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Мои достижения.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достижения.</dc:title>
  <dc:creator>Татьяна</dc:creator>
  <cp:lastModifiedBy>Татьяна</cp:lastModifiedBy>
  <cp:revision>2</cp:revision>
  <dcterms:created xsi:type="dcterms:W3CDTF">2014-01-14T13:54:54Z</dcterms:created>
  <dcterms:modified xsi:type="dcterms:W3CDTF">2014-01-14T14:11:54Z</dcterms:modified>
</cp:coreProperties>
</file>